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5" r:id="rId2"/>
    <p:sldMasterId id="2147483720" r:id="rId3"/>
    <p:sldMasterId id="2147483744" r:id="rId4"/>
  </p:sldMasterIdLst>
  <p:notesMasterIdLst>
    <p:notesMasterId r:id="rId22"/>
  </p:notesMasterIdLst>
  <p:sldIdLst>
    <p:sldId id="261" r:id="rId5"/>
    <p:sldId id="359" r:id="rId6"/>
    <p:sldId id="263" r:id="rId7"/>
    <p:sldId id="343" r:id="rId8"/>
    <p:sldId id="346" r:id="rId9"/>
    <p:sldId id="347" r:id="rId10"/>
    <p:sldId id="348" r:id="rId11"/>
    <p:sldId id="349" r:id="rId12"/>
    <p:sldId id="356" r:id="rId13"/>
    <p:sldId id="350" r:id="rId14"/>
    <p:sldId id="351" r:id="rId15"/>
    <p:sldId id="352" r:id="rId16"/>
    <p:sldId id="353" r:id="rId17"/>
    <p:sldId id="357" r:id="rId18"/>
    <p:sldId id="358" r:id="rId19"/>
    <p:sldId id="342" r:id="rId20"/>
    <p:sldId id="268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Baloo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oiny" panose="020B0604020202020204" charset="0"/>
      <p:regular r:id="rId32"/>
    </p:embeddedFont>
    <p:embeddedFont>
      <p:font typeface="HP001 4 hàng" panose="020B0603050302020204" pitchFamily="34" charset="0"/>
      <p:bold r:id="rId33"/>
    </p:embeddedFont>
  </p:embeddedFontLst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2008"/>
    <a:srgbClr val="1CD8EC"/>
    <a:srgbClr val="E4CBCB"/>
    <a:srgbClr val="A88755"/>
    <a:srgbClr val="8C572B"/>
    <a:srgbClr val="ECE8E5"/>
    <a:srgbClr val="F5ADAE"/>
    <a:srgbClr val="FFDA82"/>
    <a:srgbClr val="1C3341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5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6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30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7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5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928C2-E602-4E7C-90BE-820E8BC0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10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36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3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11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3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6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940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80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64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0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4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3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DD2C-90BB-4AE3-9D3F-E8B871386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DA5DB-3AE4-4143-B479-A193A52C4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198D9-CF25-4020-A31B-95F0316D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7619C-A625-4B36-8179-6198D5FA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D24D8-6169-422E-93AE-0E28B880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218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DD2C-90BB-4AE3-9D3F-E8B871386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DA5DB-3AE4-4143-B479-A193A52C4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198D9-CF25-4020-A31B-95F0316D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7619C-A625-4B36-8179-6198D5FA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D24D8-6169-422E-93AE-0E28B880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6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8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75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6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445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993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47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02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60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12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72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9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679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99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8AF3-6679-440C-8331-7946D430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8A294-1127-4E62-AEBE-89B672806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6AD55-B69B-4B69-937A-C9DB8BE5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D788-9CA4-4E07-B479-12B83DBA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03CFA-1CFA-4171-B57F-F19FE9CA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6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400C-8F49-46CF-978B-FC25A4A2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FD3E-A948-4CA3-B0E4-97A2590BD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B00A4-F3CD-4DDD-B199-D54F63B35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0DAE4-E9A7-46E0-B238-E3BF560F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AC19A-6310-467F-9511-5F90B55D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0BF7B-FC25-4566-B89E-C73F7987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133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45B2-784B-422B-826A-FFE0BCD4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EF8E5-882F-4AEE-A3F7-EEC86E83A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71F4D-E134-41AC-BCCC-40D8A751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37AF2-DAEF-424C-94CA-BE4A2269A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6EDD0-78D3-4898-91B7-283050555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ED417-B9B5-4621-AF3D-D81D601E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26905-FD08-43F1-AD1E-CB8B3D81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3FFD9-9378-4261-BC1D-E2C4F6B8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61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ED6F-6B45-4D59-8843-7762E4F3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88643-0662-49B2-965B-F0742E4B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DBE38-8F3B-4368-B13C-20B28B76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1AF8D-F458-439F-ADCB-8D8B6300F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88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378B9-246C-4A7F-A3F4-DC5FB8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EBADA-5D7F-4E66-9705-6F493485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DCC95-4F68-4503-8D93-14ACC3CB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986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880-5EB5-4B02-8B06-2918338F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395D1-6634-4D58-B55F-F2DC348B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9B407-3192-42C0-BA97-66F8E3EFE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BFF84-7CA3-4538-AF60-B1E34172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B8C16-AF07-4559-8ED3-A2748B35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1C279-AF82-4875-A91E-6CEA912A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152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6C13-80B1-4AA1-A2C3-8CD0F7E6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1F06F-D727-4641-A6A3-35C849A98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6B1F1-14B3-42F8-BFB3-A03499112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D2445-BCB1-4E04-8483-D198E6E8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21E3A-5C8E-4F90-B46A-D4AF4089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25EC4-884F-4524-B493-5CEF2525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88BA-C2AE-4270-8D4A-85676711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5E583-3996-4761-9565-D38AA57DE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32706-95B5-4ECA-9CDA-21A9A97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4398C-E146-4118-9C54-29A99260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A95E0-9787-49CE-B2BF-FFF7A9EB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1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2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D28B1-3808-4B1B-AF89-30A0DE568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3D2EA-ADF2-491F-A77D-57AF56367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64B28-FE45-4CC5-9F4D-FA398596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138B-DC85-445F-AC2C-6A2D4B6C1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B972C-B1FD-42DD-96F1-365B259FC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921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DD2C-90BB-4AE3-9D3F-E8B871386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DA5DB-3AE4-4143-B479-A193A52C4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198D9-CF25-4020-A31B-95F0316D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7619C-A625-4B36-8179-6198D5FA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D24D8-6169-422E-93AE-0E28B880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351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DD2C-90BB-4AE3-9D3F-E8B871386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DA5DB-3AE4-4143-B479-A193A52C4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198D9-CF25-4020-A31B-95F0316D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7619C-A625-4B36-8179-6198D5FA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D24D8-6169-422E-93AE-0E28B880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586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9777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953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0387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71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064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07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1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249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823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265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118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09D-6CF2-479D-A154-2FD43A54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023F-0FF0-4B18-B047-70F94662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F535-1BDD-4CD3-AD46-219A9DDE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7C25-5FF3-4133-81AF-F4B3512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CCC0-061F-4686-AC15-11ADF76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089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8AF3-6679-440C-8331-7946D430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8A294-1127-4E62-AEBE-89B672806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6AD55-B69B-4B69-937A-C9DB8BE5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D788-9CA4-4E07-B479-12B83DBA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03CFA-1CFA-4171-B57F-F19FE9CA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10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400C-8F49-46CF-978B-FC25A4A2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FD3E-A948-4CA3-B0E4-97A2590BD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B00A4-F3CD-4DDD-B199-D54F63B35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0DAE4-E9A7-46E0-B238-E3BF560F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AC19A-6310-467F-9511-5F90B55D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0BF7B-FC25-4566-B89E-C73F7987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678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45B2-784B-422B-826A-FFE0BCD4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EF8E5-882F-4AEE-A3F7-EEC86E83A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71F4D-E134-41AC-BCCC-40D8A751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37AF2-DAEF-424C-94CA-BE4A2269A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6EDD0-78D3-4898-91B7-283050555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ED417-B9B5-4621-AF3D-D81D601E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26905-FD08-43F1-AD1E-CB8B3D81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3FFD9-9378-4261-BC1D-E2C4F6B8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272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ED6F-6B45-4D59-8843-7762E4F3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88643-0662-49B2-965B-F0742E4B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DBE38-8F3B-4368-B13C-20B28B76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1AF8D-F458-439F-ADCB-8D8B6300F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128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378B9-246C-4A7F-A3F4-DC5FB8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EBADA-5D7F-4E66-9705-6F493485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DCC95-4F68-4503-8D93-14ACC3CB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55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8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880-5EB5-4B02-8B06-2918338F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395D1-6634-4D58-B55F-F2DC348B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9B407-3192-42C0-BA97-66F8E3EFE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BFF84-7CA3-4538-AF60-B1E34172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B8C16-AF07-4559-8ED3-A2748B35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1C279-AF82-4875-A91E-6CEA912A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6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6C13-80B1-4AA1-A2C3-8CD0F7E6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1F06F-D727-4641-A6A3-35C849A98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6B1F1-14B3-42F8-BFB3-A03499112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D2445-BCB1-4E04-8483-D198E6E8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21E3A-5C8E-4F90-B46A-D4AF4089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25EC4-884F-4524-B493-5CEF2525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7939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88BA-C2AE-4270-8D4A-85676711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5E583-3996-4761-9565-D38AA57DE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32706-95B5-4ECA-9CDA-21A9A97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4398C-E146-4118-9C54-29A99260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A95E0-9787-49CE-B2BF-FFF7A9EB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28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D28B1-3808-4B1B-AF89-30A0DE568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3D2EA-ADF2-491F-A77D-57AF56367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64B28-FE45-4CC5-9F4D-FA398596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138B-DC85-445F-AC2C-6A2D4B6C1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B972C-B1FD-42DD-96F1-365B259FC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3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716" r:id="rId3"/>
    <p:sldLayoutId id="2147483715" r:id="rId4"/>
    <p:sldLayoutId id="2147483713" r:id="rId5"/>
    <p:sldLayoutId id="2147483712" r:id="rId6"/>
    <p:sldLayoutId id="2147483711" r:id="rId7"/>
    <p:sldLayoutId id="2147483710" r:id="rId8"/>
    <p:sldLayoutId id="2147483702" r:id="rId9"/>
    <p:sldLayoutId id="2147483701" r:id="rId10"/>
    <p:sldLayoutId id="2147483700" r:id="rId11"/>
    <p:sldLayoutId id="2147483699" r:id="rId12"/>
    <p:sldLayoutId id="2147483698" r:id="rId13"/>
    <p:sldLayoutId id="2147483697" r:id="rId14"/>
    <p:sldLayoutId id="2147483650" r:id="rId15"/>
    <p:sldLayoutId id="2147483655" r:id="rId16"/>
    <p:sldLayoutId id="2147483719" r:id="rId17"/>
    <p:sldLayoutId id="2147483718" r:id="rId18"/>
    <p:sldLayoutId id="2147483709" r:id="rId19"/>
    <p:sldLayoutId id="2147483708" r:id="rId20"/>
    <p:sldLayoutId id="2147483707" r:id="rId21"/>
    <p:sldLayoutId id="2147483706" r:id="rId22"/>
    <p:sldLayoutId id="2147483705" r:id="rId23"/>
    <p:sldLayoutId id="2147483704" r:id="rId24"/>
    <p:sldLayoutId id="214748370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5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5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3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4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F5FD7-A0CA-416C-A779-F0464CEC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BDA2C-D1DF-4C6F-BFD9-BF4581DDE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BC066-5D6E-4595-B1E6-4EA8F3174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D2280-69F1-48F7-A28B-AFF2DD223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22365-95A1-4E38-BE4E-398E8AEB2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F5FD7-A0CA-416C-A779-F0464CEC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BDA2C-D1DF-4C6F-BFD9-BF4581DDE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BC066-5D6E-4595-B1E6-4EA8F3174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E2759-8CE4-4C00-B5CA-5AA1D2D62B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D2280-69F1-48F7-A28B-AFF2DD223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22365-95A1-4E38-BE4E-398E8AEB2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59A86-03A7-484D-BCD8-B008A4D0C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75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0.png"/><Relationship Id="rId12" Type="http://schemas.openxmlformats.org/officeDocument/2006/relationships/image" Target="../media/image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jp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sv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E5920CD-6BAE-4D7C-B14C-CADB464927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8E6E1203-8128-421D-B941-9174E10EE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9795" y="-1204595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5737" y="639191"/>
            <a:ext cx="9827580" cy="545976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20936" y="2657777"/>
            <a:ext cx="2385499" cy="5847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effectLst>
            <a:glow rad="127000">
              <a:schemeClr val="bg2">
                <a:lumMod val="75000"/>
                <a:alpha val="86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Việt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0869" y="3534940"/>
            <a:ext cx="6545179" cy="646331"/>
          </a:xfrm>
          <a:prstGeom prst="rect">
            <a:avLst/>
          </a:prstGeom>
          <a:noFill/>
          <a:effectLst>
            <a:glow rad="127000">
              <a:schemeClr val="accent1">
                <a:alpha val="90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Chủ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điểm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: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Nghề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nào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cũng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quý</a:t>
            </a:r>
            <a:endParaRPr lang="en-US" sz="3600" kern="0" dirty="0">
              <a:solidFill>
                <a:schemeClr val="tx2">
                  <a:lumMod val="75000"/>
                </a:schemeClr>
              </a:solidFill>
              <a:latin typeface="Baloo" panose="03080902040302020200" pitchFamily="66" charset="0"/>
              <a:cs typeface="Baloo" panose="03080902040302020200" pitchFamily="66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7703" y="4181271"/>
            <a:ext cx="508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Bài</a:t>
            </a:r>
            <a:r>
              <a:rPr lang="en-US" sz="3200" kern="0" dirty="0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4 – </a:t>
            </a:r>
            <a:r>
              <a:rPr lang="en-US" sz="3200" kern="0" dirty="0" err="1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Tiết</a:t>
            </a:r>
            <a:r>
              <a:rPr lang="en-US" sz="3200" kern="0" dirty="0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48944-25D2-49AE-AF2A-E9996F238333}"/>
              </a:ext>
            </a:extLst>
          </p:cNvPr>
          <p:cNvSpPr txBox="1"/>
          <p:nvPr/>
        </p:nvSpPr>
        <p:spPr>
          <a:xfrm>
            <a:off x="3209164" y="1224302"/>
            <a:ext cx="6010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12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TỰ TRỌNG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EC4BA9-B113-4A74-8B48-8697E767B3A0}"/>
              </a:ext>
            </a:extLst>
          </p:cNvPr>
          <p:cNvSpPr txBox="1"/>
          <p:nvPr/>
        </p:nvSpPr>
        <p:spPr>
          <a:xfrm>
            <a:off x="4133112" y="5372088"/>
            <a:ext cx="544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HP001 4 hàng" panose="020B0603050302020204" pitchFamily="34" charset="0"/>
              </a:rPr>
              <a:t>Giáo viên: Du Ngọc Lan</a:t>
            </a:r>
          </a:p>
        </p:txBody>
      </p:sp>
    </p:spTree>
    <p:extLst>
      <p:ext uri="{BB962C8B-B14F-4D97-AF65-F5344CB8AC3E}">
        <p14:creationId xmlns:p14="http://schemas.microsoft.com/office/powerpoint/2010/main" val="6467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22134" y="2065867"/>
            <a:ext cx="5213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-2548" r="49956" b="57211"/>
          <a:stretch/>
        </p:blipFill>
        <p:spPr>
          <a:xfrm>
            <a:off x="4288095" y="3022807"/>
            <a:ext cx="4083728" cy="3316550"/>
          </a:xfrm>
          <a:prstGeom prst="rect">
            <a:avLst/>
          </a:prstGeom>
          <a:ln>
            <a:noFill/>
          </a:ln>
          <a:effectLst>
            <a:glow rad="127000">
              <a:schemeClr val="accent6">
                <a:lumMod val="20000"/>
                <a:lumOff val="80000"/>
              </a:schemeClr>
            </a:glow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1188720" y="3290982"/>
            <a:ext cx="2533102" cy="35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7442" y="1927143"/>
            <a:ext cx="5213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r="7860" b="57026"/>
          <a:stretch/>
        </p:blipFill>
        <p:spPr>
          <a:xfrm>
            <a:off x="4186368" y="3143085"/>
            <a:ext cx="4481299" cy="3037582"/>
          </a:xfrm>
          <a:prstGeom prst="rect">
            <a:avLst/>
          </a:prstGeom>
          <a:ln>
            <a:noFill/>
          </a:ln>
          <a:effectLst>
            <a:glow rad="127000">
              <a:schemeClr val="accent6">
                <a:lumMod val="20000"/>
                <a:lumOff val="80000"/>
              </a:schemeClr>
            </a:glow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1188720" y="3290982"/>
            <a:ext cx="2533102" cy="35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7442" y="1927143"/>
            <a:ext cx="5213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6" t="55631" r="49960" b="4216"/>
          <a:stretch/>
        </p:blipFill>
        <p:spPr>
          <a:xfrm>
            <a:off x="4439633" y="3211552"/>
            <a:ext cx="4224002" cy="2899316"/>
          </a:xfrm>
          <a:prstGeom prst="rect">
            <a:avLst/>
          </a:prstGeom>
          <a:effectLst>
            <a:glow rad="304800">
              <a:schemeClr val="accent6">
                <a:lumMod val="40000"/>
                <a:lumOff val="6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1188720" y="3290982"/>
            <a:ext cx="2533102" cy="35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7442" y="1927143"/>
            <a:ext cx="5213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7" t="55065" r="6361"/>
          <a:stretch/>
        </p:blipFill>
        <p:spPr>
          <a:xfrm>
            <a:off x="4279877" y="3293964"/>
            <a:ext cx="4088624" cy="3140702"/>
          </a:xfrm>
          <a:prstGeom prst="rect">
            <a:avLst/>
          </a:prstGeom>
          <a:effectLst>
            <a:glow rad="482600">
              <a:schemeClr val="accent6">
                <a:lumMod val="40000"/>
                <a:lumOff val="6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1188720" y="3290982"/>
            <a:ext cx="2533102" cy="35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66A19C-C804-4842-A1F0-28C8561A4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116" y="368596"/>
            <a:ext cx="9171390" cy="5964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2706" y="2405077"/>
            <a:ext cx="49082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dirty="0" err="1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Kể</a:t>
            </a:r>
            <a:r>
              <a:rPr lang="en-US" sz="6000" dirty="0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toàn</a:t>
            </a:r>
            <a:r>
              <a:rPr lang="en-US" sz="6000" dirty="0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bộ</a:t>
            </a:r>
            <a:r>
              <a:rPr lang="en-US" sz="6000" dirty="0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6000" dirty="0" err="1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CD8EC"/>
                </a:solidFill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chuyện</a:t>
            </a:r>
            <a:endParaRPr lang="en-US" sz="6000" dirty="0">
              <a:solidFill>
                <a:srgbClr val="1CD8EC"/>
              </a:solidFill>
              <a:latin typeface="Coiny" panose="02000903060500060000" pitchFamily="2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E6E892C-4E92-4639-840C-ADE10567D02F}"/>
              </a:ext>
            </a:extLst>
          </p:cNvPr>
          <p:cNvGrpSpPr/>
          <p:nvPr/>
        </p:nvGrpSpPr>
        <p:grpSpPr>
          <a:xfrm>
            <a:off x="720133" y="480115"/>
            <a:ext cx="10598045" cy="5786204"/>
            <a:chOff x="645183" y="390175"/>
            <a:chExt cx="10598045" cy="578620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27B9CA3-96B5-40F0-85EB-65A86E4F1017}"/>
                </a:ext>
              </a:extLst>
            </p:cNvPr>
            <p:cNvSpPr/>
            <p:nvPr/>
          </p:nvSpPr>
          <p:spPr>
            <a:xfrm>
              <a:off x="645183" y="390175"/>
              <a:ext cx="10598045" cy="5786204"/>
            </a:xfrm>
            <a:prstGeom prst="round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9C045F2-F6AF-4171-8E03-4A2905EAFCFD}"/>
                </a:ext>
              </a:extLst>
            </p:cNvPr>
            <p:cNvSpPr/>
            <p:nvPr/>
          </p:nvSpPr>
          <p:spPr>
            <a:xfrm>
              <a:off x="797583" y="587545"/>
              <a:ext cx="10250009" cy="539020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168CC67-0DAF-4D82-999E-E98FFE72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72" y="943560"/>
            <a:ext cx="6138535" cy="48580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51FDD2-E6CB-46CE-9ADF-C6BA36208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3860">
            <a:off x="465791" y="152930"/>
            <a:ext cx="1079964" cy="1422684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2710" y="2888612"/>
            <a:ext cx="2779362" cy="38602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72734" y="2649313"/>
            <a:ext cx="32837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C200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C200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C200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C200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C200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C200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C200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C2008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20772" y="1134291"/>
            <a:ext cx="7315200" cy="1755648"/>
          </a:xfrm>
          <a:prstGeom prst="rect">
            <a:avLst/>
          </a:prstGeom>
        </p:spPr>
      </p:pic>
      <p:sp>
        <p:nvSpPr>
          <p:cNvPr id="2" name="波形 1">
            <a:extLst>
              <a:ext uri="{FF2B5EF4-FFF2-40B4-BE49-F238E27FC236}">
                <a16:creationId xmlns:a16="http://schemas.microsoft.com/office/drawing/2014/main" id="{A5B5048E-F105-4801-AD4D-C953AE91BAD4}"/>
              </a:ext>
            </a:extLst>
          </p:cNvPr>
          <p:cNvSpPr/>
          <p:nvPr/>
        </p:nvSpPr>
        <p:spPr>
          <a:xfrm rot="16702535">
            <a:off x="7146213" y="-110701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5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03E3FDA4-F7F6-4D13-B22E-39EB3729A40E}"/>
              </a:ext>
            </a:extLst>
          </p:cNvPr>
          <p:cNvSpPr/>
          <p:nvPr/>
        </p:nvSpPr>
        <p:spPr>
          <a:xfrm rot="9595171">
            <a:off x="5710523" y="3316430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FD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pic>
        <p:nvPicPr>
          <p:cNvPr id="5" name="图片 4" descr="图片包含 餐桌, 室内, 就坐, 蛋糕&#10;&#10;描述已自动生成">
            <a:extLst>
              <a:ext uri="{FF2B5EF4-FFF2-40B4-BE49-F238E27FC236}">
                <a16:creationId xmlns:a16="http://schemas.microsoft.com/office/drawing/2014/main" id="{8B7B5770-EBEE-491B-8FB8-82B34D54C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3" y="807720"/>
            <a:ext cx="514285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8293" y="1135613"/>
            <a:ext cx="58401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Đặt</a:t>
            </a:r>
            <a:r>
              <a:rPr lang="en-US" sz="5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tên</a:t>
            </a:r>
            <a:r>
              <a:rPr lang="en-US" sz="5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khác</a:t>
            </a:r>
            <a:r>
              <a:rPr lang="en-US" sz="5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cho</a:t>
            </a:r>
            <a:r>
              <a:rPr lang="en-US" sz="5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câu</a:t>
            </a:r>
            <a:r>
              <a:rPr lang="en-US" sz="5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chuyện</a:t>
            </a:r>
            <a:endParaRPr lang="en-US" sz="5400" b="1" cap="none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9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E5920CD-6BAE-4D7C-B14C-CADB46492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848B1F-5CB5-47EC-9FF7-D1DA379376DD}"/>
              </a:ext>
            </a:extLst>
          </p:cNvPr>
          <p:cNvSpPr txBox="1">
            <a:spLocks/>
          </p:cNvSpPr>
          <p:nvPr/>
        </p:nvSpPr>
        <p:spPr>
          <a:xfrm>
            <a:off x="6006386" y="2339886"/>
            <a:ext cx="4483335" cy="9736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Tạm</a:t>
            </a:r>
            <a:r>
              <a:rPr lang="en-US" altLang="zh-CN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biệt</a:t>
            </a:r>
            <a:r>
              <a:rPr lang="en-US" altLang="zh-CN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và</a:t>
            </a:r>
            <a:r>
              <a:rPr lang="en-US" altLang="zh-CN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hẹn</a:t>
            </a:r>
            <a:r>
              <a:rPr lang="en-US" altLang="zh-CN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gặp</a:t>
            </a:r>
            <a:r>
              <a:rPr lang="en-US" altLang="zh-CN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iny" panose="02000903060500060000" pitchFamily="2" charset="0"/>
                <a:ea typeface="仓耳玄三M W05" panose="02020400000000000000" pitchFamily="18" charset="-122"/>
                <a:cs typeface="Source Sans Pro" panose="020B0503030403020204" pitchFamily="34" charset="0"/>
              </a:rPr>
              <a:t>lại</a:t>
            </a:r>
            <a:endParaRPr lang="en-US" altLang="zh-CN" sz="5400" b="1" dirty="0">
              <a:solidFill>
                <a:schemeClr val="tx1">
                  <a:lumMod val="50000"/>
                  <a:lumOff val="50000"/>
                </a:schemeClr>
              </a:solidFill>
              <a:latin typeface="Coiny" panose="02000903060500060000" pitchFamily="2" charset="0"/>
              <a:ea typeface="仓耳玄三M W05" panose="02020400000000000000" pitchFamily="18" charset="-122"/>
              <a:cs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4380720-6948-441E-9DFD-5DA85E801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C69372C7-BCC4-438F-ABE5-239E2DCC04A2}"/>
              </a:ext>
            </a:extLst>
          </p:cNvPr>
          <p:cNvSpPr/>
          <p:nvPr/>
        </p:nvSpPr>
        <p:spPr>
          <a:xfrm>
            <a:off x="1615737" y="639191"/>
            <a:ext cx="9827580" cy="545976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DB36F-5F2F-437D-80CC-A2582DA4AC85}"/>
              </a:ext>
            </a:extLst>
          </p:cNvPr>
          <p:cNvSpPr txBox="1"/>
          <p:nvPr/>
        </p:nvSpPr>
        <p:spPr>
          <a:xfrm>
            <a:off x="3005959" y="1703738"/>
            <a:ext cx="6894786" cy="584775"/>
          </a:xfrm>
          <a:prstGeom prst="rect">
            <a:avLst/>
          </a:prstGeom>
          <a:noFill/>
          <a:effectLst>
            <a:glow rad="127000">
              <a:schemeClr val="accent1">
                <a:alpha val="57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chemeClr val="bg2">
                    <a:lumMod val="2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Thứ năm, ngày 12 tháng 1 năm </a:t>
            </a:r>
            <a:r>
              <a:rPr lang="en-US" sz="3200" kern="0" dirty="0">
                <a:solidFill>
                  <a:schemeClr val="bg2">
                    <a:lumMod val="2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03B85-C9C0-49B6-9C4B-E53115DBE57C}"/>
              </a:ext>
            </a:extLst>
          </p:cNvPr>
          <p:cNvSpPr txBox="1"/>
          <p:nvPr/>
        </p:nvSpPr>
        <p:spPr>
          <a:xfrm>
            <a:off x="5220936" y="2657777"/>
            <a:ext cx="2385499" cy="5847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effectLst>
            <a:glow rad="127000">
              <a:schemeClr val="bg2">
                <a:lumMod val="75000"/>
                <a:alpha val="86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Việt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39BE7-DD97-45C0-A9D5-074AA5A8BDF0}"/>
              </a:ext>
            </a:extLst>
          </p:cNvPr>
          <p:cNvSpPr txBox="1"/>
          <p:nvPr/>
        </p:nvSpPr>
        <p:spPr>
          <a:xfrm>
            <a:off x="3220869" y="3534940"/>
            <a:ext cx="6545179" cy="646331"/>
          </a:xfrm>
          <a:prstGeom prst="rect">
            <a:avLst/>
          </a:prstGeom>
          <a:noFill/>
          <a:effectLst>
            <a:glow rad="127000">
              <a:schemeClr val="accent1">
                <a:alpha val="90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Chủ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điểm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: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Nghề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nào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cũng</a:t>
            </a:r>
            <a:r>
              <a:rPr lang="en-US" sz="3600" kern="0" dirty="0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tx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quý</a:t>
            </a:r>
            <a:endParaRPr lang="en-US" sz="3600" kern="0" dirty="0">
              <a:solidFill>
                <a:schemeClr val="tx2">
                  <a:lumMod val="75000"/>
                </a:schemeClr>
              </a:solidFill>
              <a:latin typeface="Baloo" panose="03080902040302020200" pitchFamily="66" charset="0"/>
              <a:cs typeface="Baloo" panose="03080902040302020200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779CC-960A-47DF-B7FA-940F5601087A}"/>
              </a:ext>
            </a:extLst>
          </p:cNvPr>
          <p:cNvSpPr txBox="1"/>
          <p:nvPr/>
        </p:nvSpPr>
        <p:spPr>
          <a:xfrm>
            <a:off x="5327703" y="4181271"/>
            <a:ext cx="508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Bài</a:t>
            </a:r>
            <a:r>
              <a:rPr lang="en-US" sz="3200" kern="0" dirty="0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4 – </a:t>
            </a:r>
            <a:r>
              <a:rPr lang="en-US" sz="3200" kern="0" dirty="0" err="1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Tiết</a:t>
            </a:r>
            <a:r>
              <a:rPr lang="en-US" sz="3200" kern="0" dirty="0">
                <a:solidFill>
                  <a:srgbClr val="9BBB59">
                    <a:lumMod val="50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  <a:sym typeface="Arial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9793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47604-223B-4ECD-AE85-53E69E4A9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5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37378" y="1575450"/>
            <a:ext cx="6354903" cy="4114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33021" y="3429005"/>
            <a:ext cx="4963615" cy="1015663"/>
          </a:xfrm>
          <a:prstGeom prst="rect">
            <a:avLst/>
          </a:prstGeom>
          <a:noFill/>
          <a:effectLst>
            <a:glow rad="127000">
              <a:schemeClr val="accent2">
                <a:lumMod val="7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1.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Khởi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pic>
        <p:nvPicPr>
          <p:cNvPr id="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3819" y="2743200"/>
            <a:ext cx="44786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47604-223B-4ECD-AE85-53E69E4A9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5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D6FBE78-3DD8-4913-AC50-11382FA31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3" y="-129210"/>
            <a:ext cx="2756330" cy="1946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2804" y="520882"/>
            <a:ext cx="7019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en-US" sz="3600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truyện</a:t>
            </a:r>
            <a:r>
              <a:rPr lang="en-US" sz="3600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600" b="1" i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i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Oanh</a:t>
            </a:r>
            <a:endParaRPr lang="en-US" sz="4000" b="1" kern="0" dirty="0">
              <a:solidFill>
                <a:srgbClr val="1F497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"/>
          <a:stretch/>
        </p:blipFill>
        <p:spPr>
          <a:xfrm>
            <a:off x="2037806" y="1896768"/>
            <a:ext cx="7126026" cy="483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0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 descr="117 reference of sunlight png transparent background | Sun clip art, Happy  sunshine, Sun drawi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9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1" y="310988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4412" y="1907359"/>
            <a:ext cx="1676400" cy="13105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4713854" y="1907358"/>
            <a:ext cx="1676400" cy="13105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7103575" y="1913640"/>
            <a:ext cx="1676400" cy="13105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3685761" y="3856811"/>
            <a:ext cx="1676400" cy="1310555"/>
          </a:xfrm>
          <a:prstGeom prst="rect">
            <a:avLst/>
          </a:prstGeom>
          <a:solidFill>
            <a:srgbClr val="A88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Bối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6048915" y="3856812"/>
            <a:ext cx="1676400" cy="1310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kiện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7118526" y="1894550"/>
            <a:ext cx="1676400" cy="13105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596900">
              <a:schemeClr val="tx2">
                <a:lumMod val="20000"/>
                <a:lumOff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48915" y="3837722"/>
            <a:ext cx="1676400" cy="131055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9271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4369" y="360035"/>
            <a:ext cx="530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Trò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chơi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 “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Lò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cò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oiny" panose="02000903060500060000" pitchFamily="2" charset="0"/>
              </a:rPr>
              <a:t>”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2469" y="2948971"/>
            <a:ext cx="2770944" cy="332347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69363" y="1911761"/>
            <a:ext cx="1676400" cy="13105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622300">
              <a:schemeClr val="accent6">
                <a:lumMod val="60000"/>
                <a:lumOff val="40000"/>
                <a:alpha val="6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28805" y="1887409"/>
            <a:ext cx="1676400" cy="131055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571500">
              <a:schemeClr val="accent3">
                <a:lumMod val="40000"/>
                <a:lumOff val="60000"/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85761" y="3882791"/>
            <a:ext cx="1676400" cy="1310555"/>
          </a:xfrm>
          <a:prstGeom prst="rect">
            <a:avLst/>
          </a:prstGeom>
          <a:solidFill>
            <a:srgbClr val="A88755"/>
          </a:solidFill>
          <a:ln>
            <a:noFill/>
          </a:ln>
          <a:effectLst>
            <a:glow rad="812800">
              <a:schemeClr val="bg2">
                <a:lumMod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6884" b="2633"/>
          <a:stretch/>
        </p:blipFill>
        <p:spPr>
          <a:xfrm>
            <a:off x="8243634" y="3734063"/>
            <a:ext cx="3829362" cy="302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3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  <p:bldP spid="22" grpId="0" animBg="1"/>
      <p:bldP spid="27" grpId="0" animBg="1"/>
      <p:bldP spid="29" grpId="0" animBg="1"/>
      <p:bldP spid="23" grpId="0" animBg="1"/>
      <p:bldP spid="24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47604-223B-4ECD-AE85-53E69E4A9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5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7" y="-129210"/>
            <a:ext cx="8105808" cy="496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3512" y="2493434"/>
            <a:ext cx="1707642" cy="4114800"/>
          </a:xfrm>
          <a:prstGeom prst="rect">
            <a:avLst/>
          </a:prstGeom>
        </p:spPr>
      </p:pic>
      <p:pic>
        <p:nvPicPr>
          <p:cNvPr id="9" name="Picture 1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25" y="10"/>
            <a:ext cx="3586912" cy="29412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0025" y="215671"/>
            <a:ext cx="345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bức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đúng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việc</a:t>
            </a:r>
            <a:endParaRPr lang="en-US" sz="3200" kern="0" dirty="0">
              <a:solidFill>
                <a:srgbClr val="4F81BD">
                  <a:lumMod val="50000"/>
                </a:srgbClr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9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47604-223B-4ECD-AE85-53E69E4A9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5609"/>
          <a:stretch/>
        </p:blipFill>
        <p:spPr>
          <a:xfrm>
            <a:off x="0" y="-72141"/>
            <a:ext cx="12191980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7" y="-129210"/>
            <a:ext cx="8105808" cy="496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0132" y="1653859"/>
            <a:ext cx="4356938" cy="2646840"/>
          </a:xfrm>
          <a:prstGeom prst="rect">
            <a:avLst/>
          </a:prstGeom>
          <a:effectLst>
            <a:glow rad="127000">
              <a:schemeClr val="accent6">
                <a:lumMod val="20000"/>
                <a:lumOff val="80000"/>
                <a:alpha val="63000"/>
              </a:schemeClr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771392" y="2540214"/>
            <a:ext cx="3254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B050"/>
                </a:solidFill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85521" y="4550453"/>
            <a:ext cx="6993467" cy="23358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49331" y="5270326"/>
            <a:ext cx="5750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bức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đúng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việc</a:t>
            </a:r>
            <a:endParaRPr lang="en-US" sz="3200" kern="0" dirty="0">
              <a:solidFill>
                <a:srgbClr val="4F81BD">
                  <a:lumMod val="50000"/>
                </a:srgbClr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E47604-223B-4ECD-AE85-53E69E4A9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5609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7" y="-129210"/>
            <a:ext cx="8105808" cy="496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0932" y="4522153"/>
            <a:ext cx="7569201" cy="23358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20264" y="5306402"/>
            <a:ext cx="5750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bức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đúng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việc</a:t>
            </a:r>
            <a:endParaRPr lang="en-US" sz="3200" kern="0" dirty="0">
              <a:solidFill>
                <a:srgbClr val="4F81BD">
                  <a:lumMod val="50000"/>
                </a:srgbClr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210" y="2612387"/>
            <a:ext cx="2018115" cy="3564000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7883" y="55294"/>
            <a:ext cx="3820519" cy="3132825"/>
          </a:xfrm>
          <a:prstGeom prst="rect">
            <a:avLst/>
          </a:prstGeom>
          <a:effectLst>
            <a:glow rad="127000">
              <a:schemeClr val="accent3">
                <a:lumMod val="20000"/>
                <a:lumOff val="80000"/>
                <a:alpha val="96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588210" y="672121"/>
            <a:ext cx="2887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4000" b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r>
              <a:rPr lang="en-US" sz="4000" b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4000" b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lớp</a:t>
            </a:r>
            <a:endParaRPr lang="en-US" sz="4000" b="1" kern="0" dirty="0">
              <a:solidFill>
                <a:srgbClr val="1F497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5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66A19C-C804-4842-A1F0-28C8561A4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116" y="368596"/>
            <a:ext cx="9171390" cy="5964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2706" y="2381878"/>
            <a:ext cx="4908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Kể</a:t>
            </a:r>
            <a:r>
              <a:rPr lang="en-US" sz="4800" dirty="0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từng</a:t>
            </a:r>
            <a:r>
              <a:rPr lang="en-US" sz="4800" dirty="0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đoạn</a:t>
            </a:r>
            <a:r>
              <a:rPr lang="en-US" sz="4800" dirty="0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chuyện</a:t>
            </a:r>
            <a:r>
              <a:rPr lang="en-US" sz="4800" dirty="0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theo</a:t>
            </a:r>
            <a:r>
              <a:rPr lang="en-US" sz="4800" dirty="0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1CD8EC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tranh</a:t>
            </a:r>
            <a:endParaRPr lang="en-US" sz="4800" dirty="0">
              <a:solidFill>
                <a:srgbClr val="1CD8EC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204156139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215</Words>
  <Application>Microsoft Office PowerPoint</Application>
  <PresentationFormat>Widescreen</PresentationFormat>
  <Paragraphs>42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Coiny</vt:lpstr>
      <vt:lpstr>Calibri</vt:lpstr>
      <vt:lpstr>等线</vt:lpstr>
      <vt:lpstr>Arial</vt:lpstr>
      <vt:lpstr>Baloo</vt:lpstr>
      <vt:lpstr>HP001 4 hàng</vt:lpstr>
      <vt:lpstr>仓耳玄三M W05</vt:lpstr>
      <vt:lpstr>Times New Roman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72</cp:revision>
  <dcterms:created xsi:type="dcterms:W3CDTF">2019-04-08T08:41:19Z</dcterms:created>
  <dcterms:modified xsi:type="dcterms:W3CDTF">2022-01-20T01:22:19Z</dcterms:modified>
</cp:coreProperties>
</file>